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2" r:id="rId5"/>
    <p:sldId id="261" r:id="rId6"/>
    <p:sldId id="259" r:id="rId7"/>
    <p:sldId id="260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39BE8DA-D5A1-4357-935E-88BCCC058B4A}" type="datetimeFigureOut">
              <a:rPr lang="en-US" smtClean="0"/>
              <a:t>3/5/2021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6268B3-CCB6-4AC8-8A14-5DE09DB69FB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eitram.unaccoschool.in/" TargetMode="External"/><Relationship Id="rId2" Type="http://schemas.openxmlformats.org/officeDocument/2006/relationships/hyperlink" Target="https://khongman.unaccoschool.i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razorpay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4414" y="2143116"/>
            <a:ext cx="6858000" cy="990600"/>
          </a:xfrm>
        </p:spPr>
        <p:txBody>
          <a:bodyPr>
            <a:normAutofit/>
          </a:bodyPr>
          <a:lstStyle/>
          <a:p>
            <a:r>
              <a:rPr lang="en-IN" sz="4400" dirty="0" smtClean="0"/>
              <a:t>Online Fee Payment Portal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3429000"/>
            <a:ext cx="7406640" cy="2786082"/>
          </a:xfrm>
        </p:spPr>
        <p:txBody>
          <a:bodyPr>
            <a:normAutofit/>
          </a:bodyPr>
          <a:lstStyle/>
          <a:p>
            <a:r>
              <a:rPr lang="en-IN" dirty="0" smtClean="0"/>
              <a:t>			-An upgrade to </a:t>
            </a:r>
            <a:r>
              <a:rPr lang="en-IN" dirty="0" err="1" smtClean="0"/>
              <a:t>EduLooker</a:t>
            </a:r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</p:txBody>
      </p:sp>
      <p:pic>
        <p:nvPicPr>
          <p:cNvPr id="4" name="Picture 3" descr="pow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5357826"/>
            <a:ext cx="2612492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Successful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IN" dirty="0" smtClean="0"/>
          </a:p>
          <a:p>
            <a:pPr>
              <a:lnSpc>
                <a:spcPct val="150000"/>
              </a:lnSpc>
            </a:pPr>
            <a:r>
              <a:rPr lang="en-IN" dirty="0" smtClean="0"/>
              <a:t>COMET School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COMET Coaching Centre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St.  Anthony High School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Mega Manipur School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Department of Agriculture Recruitment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Department of Education(s) – Pre Primary &amp; Graduate Teacher Recruitment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2857496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IN" sz="6000" dirty="0" smtClean="0"/>
              <a:t>Thank you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Link from school website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hlinkClick r:id="rId2"/>
              </a:rPr>
              <a:t>https://khongman.unaccoschool.in</a:t>
            </a:r>
            <a:endParaRPr lang="en-IN" dirty="0" smtClean="0"/>
          </a:p>
          <a:p>
            <a:r>
              <a:rPr lang="en-IN" dirty="0" smtClean="0">
                <a:hlinkClick r:id="rId3"/>
              </a:rPr>
              <a:t>https</a:t>
            </a:r>
            <a:r>
              <a:rPr lang="en-IN" dirty="0" smtClean="0">
                <a:hlinkClick r:id="rId3"/>
              </a:rPr>
              <a:t>://meitram.unaccoschool.in</a:t>
            </a:r>
            <a:endParaRPr lang="en-IN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 descr="khongma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356" y="2857496"/>
            <a:ext cx="6286512" cy="3556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User Login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r>
              <a:rPr lang="en-IN" dirty="0" smtClean="0"/>
              <a:t>Parent/Student will enter a their unique Enrolment Number</a:t>
            </a:r>
          </a:p>
          <a:p>
            <a:endParaRPr lang="en-IN" dirty="0" smtClean="0"/>
          </a:p>
          <a:p>
            <a:r>
              <a:rPr lang="en-IN" dirty="0" smtClean="0"/>
              <a:t>Verify OTP using registered mobile phone</a:t>
            </a:r>
          </a:p>
          <a:p>
            <a:endParaRPr lang="en-IN" dirty="0" smtClean="0"/>
          </a:p>
          <a:p>
            <a:r>
              <a:rPr lang="en-IN" dirty="0" smtClean="0"/>
              <a:t>Authenticate user and login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Student profile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r>
              <a:rPr lang="en-IN" dirty="0" smtClean="0"/>
              <a:t>A basic profile of the student will be shown</a:t>
            </a:r>
          </a:p>
          <a:p>
            <a:endParaRPr lang="en-IN" dirty="0" smtClean="0"/>
          </a:p>
          <a:p>
            <a:r>
              <a:rPr lang="en-IN" dirty="0" smtClean="0"/>
              <a:t>Student name, Class, Section, Roll No., personal details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Fee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r>
              <a:rPr lang="en-IN" dirty="0" smtClean="0"/>
              <a:t>Admission fees, tuition fees etc. –instalment or annual</a:t>
            </a:r>
          </a:p>
          <a:p>
            <a:endParaRPr lang="en-IN" dirty="0" smtClean="0"/>
          </a:p>
          <a:p>
            <a:r>
              <a:rPr lang="en-IN" dirty="0" smtClean="0"/>
              <a:t>Applicable discounts - Lone child, Teacher’s ward, Ranker discount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Fee Payment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err="1" smtClean="0"/>
              <a:t>Razorpay</a:t>
            </a:r>
            <a:r>
              <a:rPr lang="en-IN" dirty="0" smtClean="0"/>
              <a:t> – One of India’s top payment gateway service provider – </a:t>
            </a:r>
            <a:r>
              <a:rPr lang="en-IN" dirty="0" smtClean="0">
                <a:hlinkClick r:id="rId2"/>
              </a:rPr>
              <a:t>https://razorpay.com</a:t>
            </a:r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Trusted by </a:t>
            </a:r>
            <a:r>
              <a:rPr lang="en-IN" dirty="0" err="1" smtClean="0"/>
              <a:t>Airtel</a:t>
            </a:r>
            <a:r>
              <a:rPr lang="en-IN" dirty="0" smtClean="0"/>
              <a:t>, </a:t>
            </a:r>
            <a:r>
              <a:rPr lang="en-IN" dirty="0" err="1" smtClean="0"/>
              <a:t>Facebook</a:t>
            </a:r>
            <a:r>
              <a:rPr lang="en-IN" dirty="0" smtClean="0"/>
              <a:t>, </a:t>
            </a:r>
            <a:r>
              <a:rPr lang="en-IN" dirty="0" err="1" smtClean="0"/>
              <a:t>BookMyShow</a:t>
            </a:r>
            <a:r>
              <a:rPr lang="en-IN" dirty="0" smtClean="0"/>
              <a:t>,  </a:t>
            </a:r>
            <a:r>
              <a:rPr lang="en-IN" dirty="0" err="1" smtClean="0"/>
              <a:t>Yatra</a:t>
            </a:r>
            <a:r>
              <a:rPr lang="en-IN" dirty="0" smtClean="0"/>
              <a:t>, Disney </a:t>
            </a:r>
            <a:r>
              <a:rPr lang="en-IN" dirty="0" err="1" smtClean="0"/>
              <a:t>Hotstar</a:t>
            </a:r>
            <a:r>
              <a:rPr lang="en-IN" dirty="0" smtClean="0"/>
              <a:t> etc.</a:t>
            </a:r>
          </a:p>
          <a:p>
            <a:endParaRPr lang="en-IN" dirty="0" smtClean="0"/>
          </a:p>
          <a:p>
            <a:r>
              <a:rPr lang="en-IN" dirty="0" smtClean="0"/>
              <a:t>Credit/debit card, Internet Banking, UPI, Google Pay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Download </a:t>
            </a:r>
            <a:r>
              <a:rPr lang="en-IN" dirty="0" smtClean="0"/>
              <a:t>Receipt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r>
              <a:rPr lang="en-IN" dirty="0" smtClean="0"/>
              <a:t>User may download the generated payment receipt</a:t>
            </a:r>
          </a:p>
          <a:p>
            <a:endParaRPr lang="en-IN" dirty="0" smtClean="0"/>
          </a:p>
          <a:p>
            <a:r>
              <a:rPr lang="en-IN" dirty="0" smtClean="0"/>
              <a:t>All payment receipts are available from the receipts 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Bank </a:t>
            </a:r>
            <a:r>
              <a:rPr lang="en-IN" dirty="0" smtClean="0"/>
              <a:t>A</a:t>
            </a:r>
            <a:r>
              <a:rPr lang="en-IN" dirty="0" smtClean="0"/>
              <a:t>ccount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r>
              <a:rPr lang="en-IN" dirty="0" smtClean="0"/>
              <a:t>Paid fees can be deposit separately for </a:t>
            </a:r>
            <a:r>
              <a:rPr lang="en-IN" dirty="0" err="1" smtClean="0"/>
              <a:t>Khongman</a:t>
            </a:r>
            <a:r>
              <a:rPr lang="en-IN" dirty="0" smtClean="0"/>
              <a:t> or </a:t>
            </a:r>
            <a:r>
              <a:rPr lang="en-IN" dirty="0" err="1" smtClean="0"/>
              <a:t>Meitram</a:t>
            </a:r>
            <a:r>
              <a:rPr lang="en-IN" dirty="0" smtClean="0"/>
              <a:t> or any other bank accounts</a:t>
            </a:r>
          </a:p>
          <a:p>
            <a:endParaRPr lang="en-IN" dirty="0" smtClean="0"/>
          </a:p>
          <a:p>
            <a:r>
              <a:rPr lang="en-IN" dirty="0" err="1" smtClean="0"/>
              <a:t>Razorpay</a:t>
            </a:r>
            <a:r>
              <a:rPr lang="en-IN" dirty="0" smtClean="0"/>
              <a:t> fee: 2</a:t>
            </a:r>
            <a:r>
              <a:rPr lang="en-IN" smtClean="0"/>
              <a:t>% of </a:t>
            </a:r>
            <a:r>
              <a:rPr lang="en-IN" dirty="0" smtClean="0"/>
              <a:t>amount for each transaction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Admin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r>
              <a:rPr lang="en-IN" dirty="0" smtClean="0"/>
              <a:t>Admin users can see paid fees and fee defaulters</a:t>
            </a:r>
          </a:p>
          <a:p>
            <a:endParaRPr lang="en-IN" dirty="0" smtClean="0"/>
          </a:p>
          <a:p>
            <a:r>
              <a:rPr lang="en-IN" dirty="0" smtClean="0"/>
              <a:t>A basic income and fees paid report is available</a:t>
            </a:r>
          </a:p>
          <a:p>
            <a:endParaRPr lang="en-IN" dirty="0" smtClean="0"/>
          </a:p>
          <a:p>
            <a:r>
              <a:rPr lang="en-IN" dirty="0" smtClean="0"/>
              <a:t>Send out fees reminders using bulk SMS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</TotalTime>
  <Words>231</Words>
  <Application>Microsoft Office PowerPoint</Application>
  <PresentationFormat>On-screen Show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Solstice</vt:lpstr>
      <vt:lpstr>Online Fee Payment Portal</vt:lpstr>
      <vt:lpstr>Link from school website</vt:lpstr>
      <vt:lpstr>User Login</vt:lpstr>
      <vt:lpstr>Student profile</vt:lpstr>
      <vt:lpstr>Fee Types</vt:lpstr>
      <vt:lpstr>Fee Payment</vt:lpstr>
      <vt:lpstr>Download Receipt</vt:lpstr>
      <vt:lpstr>Bank Account</vt:lpstr>
      <vt:lpstr>Admin Interface</vt:lpstr>
      <vt:lpstr>Successful projects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</dc:title>
  <dc:creator>Hp</dc:creator>
  <cp:lastModifiedBy>Hp</cp:lastModifiedBy>
  <cp:revision>24</cp:revision>
  <dcterms:created xsi:type="dcterms:W3CDTF">2021-03-05T04:59:22Z</dcterms:created>
  <dcterms:modified xsi:type="dcterms:W3CDTF">2021-03-05T05:47:26Z</dcterms:modified>
</cp:coreProperties>
</file>